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wdp" ContentType="image/vnd.ms-photo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99"/>
    <p:restoredTop sz="94696"/>
  </p:normalViewPr>
  <p:slideViewPr>
    <p:cSldViewPr snapToGrid="0" snapToObjects="1">
      <p:cViewPr varScale="1">
        <p:scale>
          <a:sx n="142" d="100"/>
          <a:sy n="142" d="100"/>
        </p:scale>
        <p:origin x="176" y="3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21D24-6960-9D40-9505-1A47A7BAABA1}" type="datetimeFigureOut">
              <a:rPr lang="en-US" smtClean="0"/>
              <a:t>1/25/17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5EEC5-474A-F743-907D-F000AF385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16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21D24-6960-9D40-9505-1A47A7BAABA1}" type="datetimeFigureOut">
              <a:rPr lang="en-US" smtClean="0"/>
              <a:t>1/25/17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5EEC5-474A-F743-907D-F000AF385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76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21D24-6960-9D40-9505-1A47A7BAABA1}" type="datetimeFigureOut">
              <a:rPr lang="en-US" smtClean="0"/>
              <a:t>1/25/17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5EEC5-474A-F743-907D-F000AF385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423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21D24-6960-9D40-9505-1A47A7BAABA1}" type="datetimeFigureOut">
              <a:rPr lang="en-US" smtClean="0"/>
              <a:t>1/25/17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5EEC5-474A-F743-907D-F000AF385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527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21D24-6960-9D40-9505-1A47A7BAABA1}" type="datetimeFigureOut">
              <a:rPr lang="en-US" smtClean="0"/>
              <a:t>1/25/17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5EEC5-474A-F743-907D-F000AF385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410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21D24-6960-9D40-9505-1A47A7BAABA1}" type="datetimeFigureOut">
              <a:rPr lang="en-US" smtClean="0"/>
              <a:t>1/25/17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5EEC5-474A-F743-907D-F000AF385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006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21D24-6960-9D40-9505-1A47A7BAABA1}" type="datetimeFigureOut">
              <a:rPr lang="en-US" smtClean="0"/>
              <a:t>1/25/17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5EEC5-474A-F743-907D-F000AF385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08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21D24-6960-9D40-9505-1A47A7BAABA1}" type="datetimeFigureOut">
              <a:rPr lang="en-US" smtClean="0"/>
              <a:t>1/25/17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5EEC5-474A-F743-907D-F000AF385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536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21D24-6960-9D40-9505-1A47A7BAABA1}" type="datetimeFigureOut">
              <a:rPr lang="en-US" smtClean="0"/>
              <a:t>1/25/17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5EEC5-474A-F743-907D-F000AF385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755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21D24-6960-9D40-9505-1A47A7BAABA1}" type="datetimeFigureOut">
              <a:rPr lang="en-US" smtClean="0"/>
              <a:t>1/25/17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5EEC5-474A-F743-907D-F000AF385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28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021D24-6960-9D40-9505-1A47A7BAABA1}" type="datetimeFigureOut">
              <a:rPr lang="en-US" smtClean="0"/>
              <a:t>1/25/17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5EEC5-474A-F743-907D-F000AF385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3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021D24-6960-9D40-9505-1A47A7BAABA1}" type="datetimeFigureOut">
              <a:rPr lang="en-US" smtClean="0"/>
              <a:t>1/25/17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35EEC5-474A-F743-907D-F000AF385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684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83759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Adding and Assessment Method and a Rationale into your </a:t>
            </a:r>
            <a:r>
              <a:rPr lang="en-US" dirty="0"/>
              <a:t>L</a:t>
            </a:r>
            <a:r>
              <a:rPr lang="en-US" dirty="0" smtClean="0"/>
              <a:t>esson Plan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LP #2</a:t>
            </a:r>
            <a:endParaRPr lang="en-US" sz="6000" dirty="0"/>
          </a:p>
        </p:txBody>
      </p:sp>
      <p:pic>
        <p:nvPicPr>
          <p:cNvPr id="5" name="Picture 4" descr="Screen shot 2015-02-18 at 8.24.27 AM.pn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2546" y="3515272"/>
            <a:ext cx="2137791" cy="3342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331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5-02-18 at 8.21.43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379" y="272815"/>
            <a:ext cx="8693756" cy="396992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395422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5-02-18 at 8.29.07 A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17"/>
          <a:stretch/>
        </p:blipFill>
        <p:spPr>
          <a:xfrm>
            <a:off x="273414" y="837259"/>
            <a:ext cx="8466067" cy="25462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ounded Rectangle 5"/>
          <p:cNvSpPr/>
          <p:nvPr/>
        </p:nvSpPr>
        <p:spPr>
          <a:xfrm>
            <a:off x="1364074" y="2681111"/>
            <a:ext cx="6679260" cy="583259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748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5-02-18 at 8.30.18 A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88"/>
          <a:stretch/>
        </p:blipFill>
        <p:spPr>
          <a:xfrm>
            <a:off x="273414" y="1063037"/>
            <a:ext cx="8466067" cy="22848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ounded Rectangle 4"/>
          <p:cNvSpPr/>
          <p:nvPr/>
        </p:nvSpPr>
        <p:spPr>
          <a:xfrm>
            <a:off x="1335852" y="2530593"/>
            <a:ext cx="6773333" cy="68674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70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5-02-18 at 8.32.0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999" y="905624"/>
            <a:ext cx="8579557" cy="21949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ounded Rectangle 4"/>
          <p:cNvSpPr/>
          <p:nvPr/>
        </p:nvSpPr>
        <p:spPr>
          <a:xfrm>
            <a:off x="1364074" y="2323630"/>
            <a:ext cx="6895630" cy="667926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Screen shot 2015-02-18 at 8.45.15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3" y="3518371"/>
            <a:ext cx="5920259" cy="31394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extBox 1"/>
          <p:cNvSpPr txBox="1"/>
          <p:nvPr/>
        </p:nvSpPr>
        <p:spPr>
          <a:xfrm rot="837416">
            <a:off x="5405784" y="2273296"/>
            <a:ext cx="34414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&lt;=</a:t>
            </a:r>
            <a:r>
              <a:rPr lang="en-US" sz="1400" dirty="0" smtClean="0"/>
              <a:t> </a:t>
            </a:r>
            <a:r>
              <a:rPr lang="en-US" sz="1400" b="1" dirty="0" smtClean="0">
                <a:solidFill>
                  <a:srgbClr val="FF0000"/>
                </a:solidFill>
              </a:rPr>
              <a:t>Oops! </a:t>
            </a:r>
            <a:r>
              <a:rPr lang="en-US" sz="1400" dirty="0" smtClean="0">
                <a:solidFill>
                  <a:srgbClr val="FF0000"/>
                </a:solidFill>
              </a:rPr>
              <a:t>Whose actions are described here?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660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/>
      <p:bldP spid="2" grpId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23</Words>
  <Application>Microsoft Macintosh PowerPoint</Application>
  <PresentationFormat>On-screen Show (4:3)</PresentationFormat>
  <Paragraphs>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Adding and Assessment Method and a Rationale into your Lesson Plan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Adding and Assessment Method and a Rationale into your Lesson Plan</dc:title>
  <dc:creator>Mark Roddy</dc:creator>
  <cp:lastModifiedBy>Microsoft Office User</cp:lastModifiedBy>
  <cp:revision>4</cp:revision>
  <dcterms:created xsi:type="dcterms:W3CDTF">2015-02-18T16:21:02Z</dcterms:created>
  <dcterms:modified xsi:type="dcterms:W3CDTF">2017-01-25T16:41:27Z</dcterms:modified>
</cp:coreProperties>
</file>